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6"/>
  </p:notesMasterIdLst>
  <p:sldIdLst>
    <p:sldId id="256" r:id="rId5"/>
    <p:sldId id="274" r:id="rId6"/>
    <p:sldId id="282" r:id="rId7"/>
    <p:sldId id="286" r:id="rId8"/>
    <p:sldId id="283" r:id="rId9"/>
    <p:sldId id="287" r:id="rId10"/>
    <p:sldId id="289" r:id="rId11"/>
    <p:sldId id="290" r:id="rId12"/>
    <p:sldId id="288" r:id="rId13"/>
    <p:sldId id="291" r:id="rId14"/>
    <p:sldId id="28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2" autoAdjust="0"/>
    <p:restoredTop sz="91678" autoAdjust="0"/>
  </p:normalViewPr>
  <p:slideViewPr>
    <p:cSldViewPr snapToGrid="0">
      <p:cViewPr varScale="1">
        <p:scale>
          <a:sx n="73" d="100"/>
          <a:sy n="73" d="100"/>
        </p:scale>
        <p:origin x="7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789D0-CA34-4934-A369-C3113E12A3EF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79418-37EB-4378-AD22-89DBB000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0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4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anchor="ctr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/>
          <a:lstStyle/>
          <a:p>
            <a:r>
              <a:rPr lang="en-US" smtClean="0"/>
              <a:t>Click icon to add SmartArt graphic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aphic 23" descr="Single gear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aphic 25" descr="Single gear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aphic 26" descr="Single gear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8" name="Content Placeholder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9" name="Content Placeholder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aphic 28" descr="Single gear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aphic 30" descr="Single gear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aphic 31" descr="Single gear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aphic 7" descr="Single gear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aphic 8" descr="Single gear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D6166-2B42-4F11-BAA6-8ABAE1BE810C}" type="datetimeFigureOut">
              <a:rPr lang="en-US" smtClean="0"/>
              <a:t>9/28/2018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A76C-C565-46B6-8652-D75785E252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67" r:id="rId9"/>
    <p:sldLayoutId id="2147483668" r:id="rId10"/>
    <p:sldLayoutId id="2147483681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8" r:id="rId17"/>
    <p:sldLayoutId id="214748367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Class 7</a:t>
            </a:r>
          </a:p>
          <a:p>
            <a:r>
              <a:rPr lang="en-US" sz="2800" b="1" dirty="0" smtClean="0"/>
              <a:t>Lab </a:t>
            </a:r>
            <a:r>
              <a:rPr lang="en-US" sz="2800" b="1" dirty="0" smtClean="0"/>
              <a:t>23</a:t>
            </a:r>
            <a:endParaRPr lang="en-US" sz="2800" b="1" dirty="0"/>
          </a:p>
        </p:txBody>
      </p:sp>
      <p:pic>
        <p:nvPicPr>
          <p:cNvPr id="9" name="Graphic 8" descr="Book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1900"/>
            <a:ext cx="12192000" cy="546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93" y="2610628"/>
            <a:ext cx="1504907" cy="15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we go</a:t>
            </a:r>
            <a:endParaRPr lang="en-US" dirty="0"/>
          </a:p>
        </p:txBody>
      </p:sp>
      <p:pic>
        <p:nvPicPr>
          <p:cNvPr id="4" name="about m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8965" y="2107656"/>
            <a:ext cx="9159331" cy="4332333"/>
          </a:xfrm>
        </p:spPr>
      </p:pic>
    </p:spTree>
    <p:extLst>
      <p:ext uri="{BB962C8B-B14F-4D97-AF65-F5344CB8AC3E}">
        <p14:creationId xmlns:p14="http://schemas.microsoft.com/office/powerpoint/2010/main" val="8114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1" y="700169"/>
            <a:ext cx="9997760" cy="59986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84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72" y="851196"/>
            <a:ext cx="9613861" cy="1080938"/>
          </a:xfrm>
        </p:spPr>
        <p:txBody>
          <a:bodyPr/>
          <a:lstStyle/>
          <a:p>
            <a:r>
              <a:rPr lang="en-US" dirty="0" smtClean="0"/>
              <a:t>Microsoft PowerPoint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0365" y="2175644"/>
            <a:ext cx="4698358" cy="3599316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MS PowerPoint is a presentation slide making tool</a:t>
            </a:r>
            <a:endParaRPr lang="en-US" sz="4400" b="1" dirty="0"/>
          </a:p>
        </p:txBody>
      </p:sp>
      <p:pic>
        <p:nvPicPr>
          <p:cNvPr id="6" name="Graphic 5" descr="Learning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928"/>
            <a:ext cx="12192000" cy="546100"/>
          </a:xfrm>
          <a:prstGeom prst="rect">
            <a:avLst/>
          </a:prstGeom>
        </p:spPr>
      </p:pic>
      <p:pic>
        <p:nvPicPr>
          <p:cNvPr id="1026" name="Picture 2" descr="Image result for powerpoi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2" y="1932134"/>
            <a:ext cx="5695019" cy="440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72" y="851196"/>
            <a:ext cx="9613861" cy="1080938"/>
          </a:xfrm>
        </p:spPr>
        <p:txBody>
          <a:bodyPr/>
          <a:lstStyle/>
          <a:p>
            <a:r>
              <a:rPr lang="en-US" dirty="0" smtClean="0"/>
              <a:t>Microsoft PowerPoint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946" y="2705369"/>
            <a:ext cx="4698358" cy="3599316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Previously we </a:t>
            </a:r>
          </a:p>
          <a:p>
            <a:pPr marL="0" indent="0">
              <a:buNone/>
            </a:pPr>
            <a:r>
              <a:rPr lang="en-US" sz="4000" b="1" dirty="0" smtClean="0"/>
              <a:t>used it for poster </a:t>
            </a:r>
          </a:p>
          <a:p>
            <a:pPr marL="0" indent="0">
              <a:buNone/>
            </a:pPr>
            <a:r>
              <a:rPr lang="en-US" sz="4000" b="1" dirty="0" smtClean="0"/>
              <a:t>Designing and Animation making</a:t>
            </a:r>
            <a:endParaRPr lang="en-US" sz="4000" b="1" dirty="0"/>
          </a:p>
        </p:txBody>
      </p:sp>
      <p:pic>
        <p:nvPicPr>
          <p:cNvPr id="6" name="Graphic 5" descr="Learning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928"/>
            <a:ext cx="12192000" cy="546100"/>
          </a:xfrm>
          <a:prstGeom prst="rect">
            <a:avLst/>
          </a:prstGeom>
        </p:spPr>
      </p:pic>
      <p:pic>
        <p:nvPicPr>
          <p:cNvPr id="2050" name="Picture 2" descr="Image result for powerpoi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30" y="2053889"/>
            <a:ext cx="7137070" cy="42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9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72" y="851196"/>
            <a:ext cx="9613861" cy="1080938"/>
          </a:xfrm>
        </p:spPr>
        <p:txBody>
          <a:bodyPr/>
          <a:lstStyle/>
          <a:p>
            <a:r>
              <a:rPr lang="en-US" dirty="0" smtClean="0"/>
              <a:t>Microsoft PowerPoint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425" y="2705369"/>
            <a:ext cx="4698358" cy="3599316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Today we will create </a:t>
            </a:r>
            <a:r>
              <a:rPr lang="en-US" sz="4400" b="1" dirty="0" smtClean="0"/>
              <a:t>intro video with PowerPoint </a:t>
            </a:r>
            <a:endParaRPr lang="en-US" sz="4400" b="1" dirty="0"/>
          </a:p>
        </p:txBody>
      </p:sp>
      <p:pic>
        <p:nvPicPr>
          <p:cNvPr id="6" name="Graphic 5" descr="Learning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928"/>
            <a:ext cx="12192000" cy="546100"/>
          </a:xfrm>
          <a:prstGeom prst="rect">
            <a:avLst/>
          </a:prstGeom>
        </p:spPr>
      </p:pic>
      <p:pic>
        <p:nvPicPr>
          <p:cNvPr id="1026" name="Picture 2" descr="Image result for about 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559" y="2313078"/>
            <a:ext cx="6363441" cy="349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4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072" y="851196"/>
            <a:ext cx="9613861" cy="1080938"/>
          </a:xfrm>
        </p:spPr>
        <p:txBody>
          <a:bodyPr/>
          <a:lstStyle/>
          <a:p>
            <a:r>
              <a:rPr lang="en-US" dirty="0" smtClean="0"/>
              <a:t>Intro Video</a:t>
            </a:r>
            <a:endParaRPr lang="en-US" dirty="0"/>
          </a:p>
        </p:txBody>
      </p:sp>
      <p:pic>
        <p:nvPicPr>
          <p:cNvPr id="6" name="Graphic 5" descr="Learning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928"/>
            <a:ext cx="12192000" cy="54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84135" y="3013072"/>
            <a:ext cx="57562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 smtClean="0"/>
              <a:t>Change background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 smtClean="0"/>
              <a:t>Select text box </a:t>
            </a:r>
          </a:p>
          <a:p>
            <a:pPr algn="ctr"/>
            <a:r>
              <a:rPr lang="en-US" sz="3200" b="1" dirty="0" smtClean="0"/>
              <a:t>and write about </a:t>
            </a:r>
          </a:p>
          <a:p>
            <a:pPr algn="ctr"/>
            <a:r>
              <a:rPr lang="en-US" sz="3200" b="1" dirty="0" smtClean="0"/>
              <a:t>Yourself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 smtClean="0"/>
              <a:t>Add Float In animation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47" y="1932134"/>
            <a:ext cx="7404053" cy="440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Video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573" y="2364378"/>
            <a:ext cx="6741261" cy="3670663"/>
          </a:xfrm>
        </p:spPr>
      </p:pic>
      <p:sp>
        <p:nvSpPr>
          <p:cNvPr id="6" name="TextBox 5"/>
          <p:cNvSpPr txBox="1"/>
          <p:nvPr/>
        </p:nvSpPr>
        <p:spPr>
          <a:xfrm>
            <a:off x="561703" y="2743199"/>
            <a:ext cx="38666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Correct the </a:t>
            </a:r>
          </a:p>
          <a:p>
            <a:r>
              <a:rPr lang="en-US" sz="4400" dirty="0" smtClean="0"/>
              <a:t>duration</a:t>
            </a:r>
          </a:p>
          <a:p>
            <a:r>
              <a:rPr lang="en-US" sz="4400" dirty="0" smtClean="0"/>
              <a:t> and delay for </a:t>
            </a:r>
          </a:p>
          <a:p>
            <a:r>
              <a:rPr lang="en-US" sz="4400" dirty="0" smtClean="0"/>
              <a:t>every text box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761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Video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703" y="2743199"/>
            <a:ext cx="38666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Add music and change the setting from playback option</a:t>
            </a:r>
            <a:endParaRPr lang="en-US" sz="4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6" y="2181497"/>
            <a:ext cx="7478194" cy="4506686"/>
          </a:xfrm>
        </p:spPr>
      </p:pic>
    </p:spTree>
    <p:extLst>
      <p:ext uri="{BB962C8B-B14F-4D97-AF65-F5344CB8AC3E}">
        <p14:creationId xmlns:p14="http://schemas.microsoft.com/office/powerpoint/2010/main" val="267174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Video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703" y="2743199"/>
            <a:ext cx="38666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Add music and change the setting from playback option</a:t>
            </a:r>
            <a:endParaRPr lang="en-US" sz="4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6" y="2181497"/>
            <a:ext cx="7478194" cy="4506686"/>
          </a:xfrm>
        </p:spPr>
      </p:pic>
    </p:spTree>
    <p:extLst>
      <p:ext uri="{BB962C8B-B14F-4D97-AF65-F5344CB8AC3E}">
        <p14:creationId xmlns:p14="http://schemas.microsoft.com/office/powerpoint/2010/main" val="1210011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Video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35" y="2886891"/>
            <a:ext cx="6423934" cy="2664823"/>
          </a:xfrm>
        </p:spPr>
      </p:pic>
      <p:sp>
        <p:nvSpPr>
          <p:cNvPr id="6" name="TextBox 5"/>
          <p:cNvSpPr txBox="1"/>
          <p:nvPr/>
        </p:nvSpPr>
        <p:spPr>
          <a:xfrm>
            <a:off x="1162595" y="2695808"/>
            <a:ext cx="229332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Render </a:t>
            </a:r>
          </a:p>
          <a:p>
            <a:r>
              <a:rPr lang="en-US" sz="4800" dirty="0" smtClean="0"/>
              <a:t>file as </a:t>
            </a:r>
          </a:p>
          <a:p>
            <a:r>
              <a:rPr lang="en-US" sz="4800" dirty="0" smtClean="0"/>
              <a:t>mp4 </a:t>
            </a:r>
          </a:p>
          <a:p>
            <a:r>
              <a:rPr lang="en-US" sz="4800" dirty="0" smtClean="0"/>
              <a:t>format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8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flection on Learning_SL_v6" id="{99E666E8-F50A-4517-9D7D-F53249680DD1}" vid="{B76D112C-0FAE-423E-AD28-392C54566B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DDD245-D6FC-4A3B-8DDB-348DE94B95C6}">
  <ds:schemaRefs>
    <ds:schemaRef ds:uri="6dc4bcd6-49db-4c07-9060-8acfc67cef9f"/>
    <ds:schemaRef ds:uri="http://purl.org/dc/elements/1.1/"/>
    <ds:schemaRef ds:uri="fb0879af-3eba-417a-a55a-ffe6dcd6ca77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5873FAD-10D7-4DE7-A029-14288C05F5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6F43F-4C69-4843-A937-9D003759F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Reflection on learning </Template>
  <TotalTime>0</TotalTime>
  <Words>496</Words>
  <Application>Microsoft Office PowerPoint</Application>
  <PresentationFormat>Widescreen</PresentationFormat>
  <Paragraphs>68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</vt:lpstr>
      <vt:lpstr>Trebuchet MS</vt:lpstr>
      <vt:lpstr>Berlin</vt:lpstr>
      <vt:lpstr>Video</vt:lpstr>
      <vt:lpstr>Microsoft PowerPoint</vt:lpstr>
      <vt:lpstr>Microsoft PowerPoint</vt:lpstr>
      <vt:lpstr>Microsoft PowerPoint</vt:lpstr>
      <vt:lpstr>Intro Video</vt:lpstr>
      <vt:lpstr>Intro Video</vt:lpstr>
      <vt:lpstr>Intro Video</vt:lpstr>
      <vt:lpstr>Intro Video</vt:lpstr>
      <vt:lpstr>Intro Video</vt:lpstr>
      <vt:lpstr>Here we go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2018-08-20T11:45:32Z</dcterms:created>
  <dcterms:modified xsi:type="dcterms:W3CDTF">2018-09-28T06:08:53Z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